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63" r:id="rId4"/>
    <p:sldId id="264" r:id="rId5"/>
    <p:sldId id="267" r:id="rId6"/>
    <p:sldId id="265" r:id="rId7"/>
    <p:sldId id="270" r:id="rId8"/>
    <p:sldId id="266" r:id="rId9"/>
    <p:sldId id="275" r:id="rId10"/>
    <p:sldId id="272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8CDE0-0F15-4BC9-A2E9-080E70FFAC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80BA4-227A-40EA-9F79-9313C7597E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73CF42-873F-4E4A-BDE6-8ACC5E85A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21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150787"/>
            <a:ext cx="7432951" cy="1298032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91528" y="1371600"/>
            <a:ext cx="66431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Nhớ điều ăn chín uống sôi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 phẩm quá hạn, đồ ôi không dùng.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59" y="34290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400">
                <a:solidFill>
                  <a:srgbClr val="0000FF"/>
                </a:solidFill>
                <a:latin typeface="HP-087" pitchFamily="34" charset="0"/>
              </a:rPr>
              <a:t>Phòng, tránh ngộ độc thực phẩm</a:t>
            </a:r>
            <a:endParaRPr lang="vi-VN" sz="4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29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252908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Vè : “Ngộ đọc thực phẩm”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345" y="1226403"/>
            <a:ext cx="8700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 những tình huống dưới đây có thể dẫn đến ngộ độc thực phẩm?</a:t>
            </a:r>
          </a:p>
        </p:txBody>
      </p:sp>
      <p:sp>
        <p:nvSpPr>
          <p:cNvPr id="4" name="Rectangle 3"/>
          <p:cNvSpPr/>
          <p:nvPr/>
        </p:nvSpPr>
        <p:spPr>
          <a:xfrm>
            <a:off x="3352800" y="20574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01" b="18795"/>
          <a:stretch/>
        </p:blipFill>
        <p:spPr bwMode="auto">
          <a:xfrm>
            <a:off x="2209800" y="2304210"/>
            <a:ext cx="5181600" cy="298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" y="12954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 em, còn có những tình huống nào dẫn đến ngộ độc thực phẩm?</a:t>
            </a:r>
          </a:p>
          <a:p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714" y="3049726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nêu hậu quả của ngộ độc thực phẩm?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1114" y="4402455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cần làm gì để phòng, tránh ngộ độc thực phẩm?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7" y="1302327"/>
            <a:ext cx="885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nào nên làm? Việc nào không nên làm? Vì sao?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19200" y="2209800"/>
            <a:ext cx="6790193" cy="2895600"/>
            <a:chOff x="1219200" y="2209800"/>
            <a:chExt cx="6790193" cy="2895600"/>
          </a:xfrm>
        </p:grpSpPr>
        <p:pic>
          <p:nvPicPr>
            <p:cNvPr id="4098" name="Picture 2" descr="E:\2020-2021\Giáo án điện tử các môn - 2020\Dao duc\tranh anh dao duc\Daoduc1 chu de 8 (LAN) - ẢNH\dd29.2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867" b="51884"/>
            <a:stretch/>
          </p:blipFill>
          <p:spPr bwMode="auto">
            <a:xfrm>
              <a:off x="1219200" y="2209800"/>
              <a:ext cx="6790193" cy="289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895600" y="3886200"/>
              <a:ext cx="457200" cy="1219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314" y="1295400"/>
            <a:ext cx="8697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đã phòng tránh ngộ độc thực phẩm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3070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Xử lí tình huống: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83" r="11708" b="60348"/>
          <a:stretch/>
        </p:blipFill>
        <p:spPr bwMode="auto">
          <a:xfrm>
            <a:off x="5181601" y="1437201"/>
            <a:ext cx="3913876" cy="244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1" y="2133600"/>
            <a:ext cx="3962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24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Hiếu và em đi hội chợ gần nhà.Em của Hiếu rất thích nước ngọt màu xanh, đỏ và đòi Hiếu mua.Nếu là Hiếu em sẽ nói gì ?</a:t>
            </a:r>
          </a:p>
        </p:txBody>
      </p:sp>
      <p:sp>
        <p:nvSpPr>
          <p:cNvPr id="3" name="Rectangle 2"/>
          <p:cNvSpPr/>
          <p:nvPr/>
        </p:nvSpPr>
        <p:spPr>
          <a:xfrm>
            <a:off x="5029200" y="1437201"/>
            <a:ext cx="2286000" cy="543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thực hiện một số cách đơn giản và phù hợp để phòng,tránh ngộ độc thực phẩm.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219</Words>
  <Application>Microsoft Office PowerPoint</Application>
  <PresentationFormat>On-screen Show (4:3)</PresentationFormat>
  <Paragraphs>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35</cp:revision>
  <dcterms:created xsi:type="dcterms:W3CDTF">2006-08-16T00:00:00Z</dcterms:created>
  <dcterms:modified xsi:type="dcterms:W3CDTF">2020-08-24T07:33:48Z</dcterms:modified>
</cp:coreProperties>
</file>